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notesSlides/notesSlide1.xml" ContentType="application/vnd.openxmlformats-officedocument.presentationml.notesSlid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411" r:id="rId2"/>
    <p:sldId id="414" r:id="rId3"/>
    <p:sldId id="415" r:id="rId4"/>
    <p:sldId id="419" r:id="rId5"/>
    <p:sldId id="420" r:id="rId6"/>
    <p:sldId id="416" r:id="rId7"/>
    <p:sldId id="421" r:id="rId8"/>
    <p:sldId id="424" r:id="rId9"/>
    <p:sldId id="417" r:id="rId10"/>
    <p:sldId id="422" r:id="rId11"/>
    <p:sldId id="425" r:id="rId12"/>
    <p:sldId id="418" r:id="rId13"/>
    <p:sldId id="426" r:id="rId14"/>
    <p:sldId id="423" r:id="rId15"/>
    <p:sldId id="427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7">
          <p15:clr>
            <a:srgbClr val="A4A3A4"/>
          </p15:clr>
        </p15:guide>
        <p15:guide id="2" pos="384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B757"/>
    <a:srgbClr val="FFFFFF"/>
    <a:srgbClr val="C09E57"/>
    <a:srgbClr val="8C8738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98" y="102"/>
      </p:cViewPr>
      <p:guideLst>
        <p:guide orient="horz" pos="2187"/>
        <p:guide pos="384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2022-03-14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2022-03-14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2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3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5.xml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6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6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9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0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0" y="0"/>
            <a:ext cx="12192000" cy="6884035"/>
          </a:xfrm>
          <a:prstGeom prst="rect">
            <a:avLst/>
          </a:prstGeom>
          <a:gradFill>
            <a:gsLst>
              <a:gs pos="0">
                <a:srgbClr val="F7FAFE">
                  <a:alpha val="85000"/>
                </a:srgbClr>
              </a:gs>
              <a:gs pos="44000">
                <a:srgbClr val="F7FAFE">
                  <a:alpha val="75000"/>
                </a:srgbClr>
              </a:gs>
              <a:gs pos="78000">
                <a:schemeClr val="accent1">
                  <a:lumMod val="5000"/>
                  <a:lumOff val="95000"/>
                  <a:alpha val="1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49250" y="3429000"/>
            <a:ext cx="56095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200">
                <a:solidFill>
                  <a:schemeClr val="tx1"/>
                </a:solidFill>
                <a:effectLst/>
                <a:cs typeface="+mn-ea"/>
                <a:sym typeface="+mn-lt"/>
              </a:rPr>
              <a:t>If you would hit the mark, you must aim a little above it. Every arrow that flies feels the attraction of earth. -Henry Wadsworth Longfellow.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349250" y="1382395"/>
            <a:ext cx="536159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6600" u="sng" dirty="0">
                <a:solidFill>
                  <a:schemeClr val="tx1"/>
                </a:solidFill>
                <a:effectLst/>
                <a:cs typeface="+mn-ea"/>
                <a:sym typeface="+mn-lt"/>
              </a:rPr>
              <a:t>研 究 生 复 试</a:t>
            </a:r>
          </a:p>
          <a:p>
            <a:pPr algn="l"/>
            <a:r>
              <a:rPr lang="en-US" altLang="zh-CN" sz="6600" u="sng" dirty="0">
                <a:solidFill>
                  <a:schemeClr val="tx1"/>
                </a:solidFill>
                <a:effectLst/>
                <a:cs typeface="+mn-ea"/>
                <a:sym typeface="+mn-lt"/>
              </a:rPr>
              <a:t>P </a:t>
            </a:r>
            <a:r>
              <a:rPr lang="en-US" altLang="zh-CN" sz="6600" u="sng" dirty="0" err="1">
                <a:solidFill>
                  <a:schemeClr val="tx1"/>
                </a:solidFill>
                <a:effectLst/>
                <a:cs typeface="+mn-ea"/>
                <a:sym typeface="+mn-lt"/>
              </a:rPr>
              <a:t>P</a:t>
            </a:r>
            <a:r>
              <a:rPr lang="en-US" altLang="zh-CN" sz="6600" u="sng" dirty="0">
                <a:solidFill>
                  <a:schemeClr val="tx1"/>
                </a:solidFill>
                <a:effectLst/>
                <a:cs typeface="+mn-ea"/>
                <a:sym typeface="+mn-lt"/>
              </a:rPr>
              <a:t> T </a:t>
            </a:r>
            <a:r>
              <a:rPr lang="zh-CN" altLang="zh-CN" sz="6600" u="sng" dirty="0">
                <a:solidFill>
                  <a:schemeClr val="tx1"/>
                </a:solidFill>
                <a:effectLst/>
                <a:cs typeface="+mn-ea"/>
                <a:sym typeface="+mn-lt"/>
              </a:rPr>
              <a:t>模</a:t>
            </a:r>
            <a:r>
              <a:rPr lang="en-US" altLang="zh-CN" sz="6600" u="sng" dirty="0">
                <a:solidFill>
                  <a:schemeClr val="tx1"/>
                </a:solidFill>
                <a:effectLst/>
                <a:cs typeface="+mn-ea"/>
                <a:sym typeface="+mn-lt"/>
              </a:rPr>
              <a:t> </a:t>
            </a:r>
            <a:r>
              <a:rPr lang="zh-CN" altLang="zh-CN" sz="6600" u="sng" dirty="0">
                <a:solidFill>
                  <a:schemeClr val="tx1"/>
                </a:solidFill>
                <a:effectLst/>
                <a:cs typeface="+mn-ea"/>
                <a:sym typeface="+mn-lt"/>
              </a:rPr>
              <a:t>板</a:t>
            </a:r>
            <a:r>
              <a:rPr lang="en-US" altLang="zh-CN" sz="6600" u="sng" dirty="0">
                <a:solidFill>
                  <a:schemeClr val="tx1"/>
                </a:solidFill>
                <a:effectLst/>
                <a:cs typeface="+mn-ea"/>
                <a:sym typeface="+mn-lt"/>
              </a:rPr>
              <a:t>    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294640" y="4545330"/>
            <a:ext cx="4008755" cy="399415"/>
            <a:chOff x="2953" y="6601"/>
            <a:chExt cx="6994" cy="629"/>
          </a:xfrm>
        </p:grpSpPr>
        <p:sp>
          <p:nvSpPr>
            <p:cNvPr id="26" name="文本框 25"/>
            <p:cNvSpPr txBox="1"/>
            <p:nvPr/>
          </p:nvSpPr>
          <p:spPr>
            <a:xfrm>
              <a:off x="2953" y="6601"/>
              <a:ext cx="317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报考人</a:t>
              </a:r>
              <a:r>
                <a:rPr lang="zh-CN" altLang="en-US" sz="2000" dirty="0" smtClean="0">
                  <a:solidFill>
                    <a:schemeClr val="tx1"/>
                  </a:solidFill>
                  <a:cs typeface="+mn-ea"/>
                  <a:sym typeface="+mn-lt"/>
                </a:rPr>
                <a:t>：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494" y="6602"/>
              <a:ext cx="345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报考专业</a:t>
              </a:r>
              <a:r>
                <a:rPr lang="zh-CN" altLang="en-US" sz="2000" dirty="0" smtClean="0">
                  <a:solidFill>
                    <a:schemeClr val="tx1"/>
                  </a:solidFill>
                  <a:cs typeface="+mn-ea"/>
                  <a:sym typeface="+mn-lt"/>
                </a:rPr>
                <a:t>：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97205" y="935355"/>
            <a:ext cx="2044700" cy="706120"/>
            <a:chOff x="1585" y="1372"/>
            <a:chExt cx="3220" cy="1112"/>
          </a:xfrm>
        </p:grpSpPr>
        <p:cxnSp>
          <p:nvCxnSpPr>
            <p:cNvPr id="4" name="直接连接符 3"/>
            <p:cNvCxnSpPr/>
            <p:nvPr/>
          </p:nvCxnSpPr>
          <p:spPr>
            <a:xfrm flipV="1">
              <a:off x="1585" y="1920"/>
              <a:ext cx="942" cy="17"/>
            </a:xfrm>
            <a:prstGeom prst="line">
              <a:avLst/>
            </a:prstGeom>
            <a:ln w="127000">
              <a:solidFill>
                <a:srgbClr val="DAB75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文本框 4"/>
            <p:cNvSpPr txBox="1"/>
            <p:nvPr/>
          </p:nvSpPr>
          <p:spPr>
            <a:xfrm>
              <a:off x="2527" y="1372"/>
              <a:ext cx="2279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DAB757"/>
                  </a:solidFill>
                  <a:cs typeface="+mn-ea"/>
                  <a:sym typeface="+mn-lt"/>
                </a:rPr>
                <a:t>2022</a:t>
              </a:r>
              <a:endParaRPr lang="en-US" altLang="zh-CN" sz="4000" b="1" dirty="0">
                <a:solidFill>
                  <a:srgbClr val="DAB75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97205" y="130810"/>
            <a:ext cx="7533640" cy="398780"/>
            <a:chOff x="300" y="206"/>
            <a:chExt cx="11864" cy="628"/>
          </a:xfrm>
        </p:grpSpPr>
        <p:sp>
          <p:nvSpPr>
            <p:cNvPr id="9" name="圆角矩形 8"/>
            <p:cNvSpPr/>
            <p:nvPr/>
          </p:nvSpPr>
          <p:spPr>
            <a:xfrm>
              <a:off x="300" y="231"/>
              <a:ext cx="2914" cy="579"/>
            </a:xfrm>
            <a:prstGeom prst="round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1" y="206"/>
              <a:ext cx="2813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个人信息介绍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397" y="206"/>
              <a:ext cx="2750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教育经历简介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380" y="206"/>
              <a:ext cx="270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校园活动经历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320" y="206"/>
              <a:ext cx="2844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社会实践经历</a:t>
              </a:r>
            </a:p>
          </p:txBody>
        </p:sp>
      </p:grpSp>
      <p:sp>
        <p:nvSpPr>
          <p:cNvPr id="14" name="矩形 13"/>
          <p:cNvSpPr/>
          <p:nvPr/>
        </p:nvSpPr>
        <p:spPr>
          <a:xfrm>
            <a:off x="-635" y="6040120"/>
            <a:ext cx="12218670" cy="83058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335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1600" y="81915"/>
            <a:ext cx="11988165" cy="6694170"/>
          </a:xfrm>
          <a:prstGeom prst="rect">
            <a:avLst/>
          </a:prstGeom>
          <a:noFill/>
          <a:ln w="127000">
            <a:solidFill>
              <a:schemeClr val="tx2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75000"/>
                    <a:lumOff val="2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7810" y="285750"/>
            <a:ext cx="11676380" cy="6286500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0510" y="281305"/>
            <a:ext cx="2797810" cy="583565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u="sng">
                <a:effectLst/>
                <a:cs typeface="+mn-ea"/>
                <a:sym typeface="+mn-lt"/>
              </a:rPr>
              <a:t>校园活动经历</a:t>
            </a:r>
          </a:p>
        </p:txBody>
      </p:sp>
      <p:pic>
        <p:nvPicPr>
          <p:cNvPr id="6" name="图片 5" descr="books-1281581_1920"/>
          <p:cNvPicPr>
            <a:picLocks noChangeAspect="1"/>
          </p:cNvPicPr>
          <p:nvPr/>
        </p:nvPicPr>
        <p:blipFill>
          <a:blip r:embed="rId4"/>
          <a:srcRect b="36235"/>
          <a:stretch>
            <a:fillRect/>
          </a:stretch>
        </p:blipFill>
        <p:spPr>
          <a:xfrm>
            <a:off x="279400" y="864235"/>
            <a:ext cx="11638915" cy="28136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7" name="组合 6"/>
          <p:cNvGrpSpPr/>
          <p:nvPr/>
        </p:nvGrpSpPr>
        <p:grpSpPr>
          <a:xfrm>
            <a:off x="1961515" y="3867785"/>
            <a:ext cx="3257550" cy="1885950"/>
            <a:chOff x="3089" y="6448"/>
            <a:chExt cx="5130" cy="2970"/>
          </a:xfrm>
        </p:grpSpPr>
        <p:sp>
          <p:nvSpPr>
            <p:cNvPr id="30" name="圆角矩形 29"/>
            <p:cNvSpPr/>
            <p:nvPr/>
          </p:nvSpPr>
          <p:spPr>
            <a:xfrm>
              <a:off x="4145" y="6448"/>
              <a:ext cx="3019" cy="732"/>
            </a:xfrm>
            <a:prstGeom prst="round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3089" y="6448"/>
              <a:ext cx="5131" cy="2970"/>
              <a:chOff x="4997" y="1815"/>
              <a:chExt cx="4132" cy="2970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4997" y="2678"/>
                <a:ext cx="4132" cy="2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2"/>
                    </a:solidFill>
                    <a:cs typeface="+mn-ea"/>
                    <a:sym typeface="+mn-lt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6161" y="1815"/>
                <a:ext cx="1802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>
                    <a:solidFill>
                      <a:schemeClr val="bg1"/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</p:grpSp>
      </p:grpSp>
      <p:sp>
        <p:nvSpPr>
          <p:cNvPr id="34" name="圆角矩形 33"/>
          <p:cNvSpPr/>
          <p:nvPr/>
        </p:nvSpPr>
        <p:spPr>
          <a:xfrm>
            <a:off x="7347585" y="3863340"/>
            <a:ext cx="1917065" cy="464820"/>
          </a:xfrm>
          <a:prstGeom prst="round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6705264" y="3867785"/>
            <a:ext cx="3201649" cy="1811655"/>
            <a:chOff x="4708" y="1808"/>
            <a:chExt cx="4060" cy="2853"/>
          </a:xfrm>
        </p:grpSpPr>
        <p:sp>
          <p:nvSpPr>
            <p:cNvPr id="36" name="文本框 35"/>
            <p:cNvSpPr txBox="1"/>
            <p:nvPr/>
          </p:nvSpPr>
          <p:spPr>
            <a:xfrm>
              <a:off x="4708" y="2554"/>
              <a:ext cx="4060" cy="2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tx2"/>
                  </a:solidFill>
                  <a:cs typeface="+mn-ea"/>
                  <a:sym typeface="+mn-lt"/>
                </a:rPr>
                <a:t>您的内容打在这里，或者通过复制您的文本后，在此框中选择粘贴，并选择只保留文字。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836" y="1808"/>
              <a:ext cx="180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335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1600" y="81915"/>
            <a:ext cx="11988165" cy="6694170"/>
          </a:xfrm>
          <a:prstGeom prst="rect">
            <a:avLst/>
          </a:prstGeom>
          <a:noFill/>
          <a:ln w="127000">
            <a:solidFill>
              <a:schemeClr val="tx2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75000"/>
                    <a:lumOff val="2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7810" y="285750"/>
            <a:ext cx="11676380" cy="6286500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0510" y="281305"/>
            <a:ext cx="2797810" cy="583565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u="sng">
                <a:effectLst/>
                <a:cs typeface="+mn-ea"/>
                <a:sym typeface="+mn-lt"/>
              </a:rPr>
              <a:t>校园活动经历</a:t>
            </a:r>
          </a:p>
        </p:txBody>
      </p:sp>
      <p:sp>
        <p:nvSpPr>
          <p:cNvPr id="21" name="六边形 20"/>
          <p:cNvSpPr/>
          <p:nvPr/>
        </p:nvSpPr>
        <p:spPr>
          <a:xfrm>
            <a:off x="602615" y="2203450"/>
            <a:ext cx="10995025" cy="2014220"/>
          </a:xfrm>
          <a:prstGeom prst="hexagon">
            <a:avLst/>
          </a:prstGeom>
          <a:noFill/>
          <a:ln w="1524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 descr="craft-5276736_19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6555" y="1169670"/>
            <a:ext cx="2738755" cy="1830070"/>
          </a:xfrm>
          <a:prstGeom prst="rect">
            <a:avLst/>
          </a:prstGeom>
          <a:effectLst/>
        </p:spPr>
      </p:pic>
      <p:pic>
        <p:nvPicPr>
          <p:cNvPr id="7" name="图片 6" descr="old-2238060_1920"/>
          <p:cNvPicPr>
            <a:picLocks noChangeAspect="1"/>
          </p:cNvPicPr>
          <p:nvPr/>
        </p:nvPicPr>
        <p:blipFill>
          <a:blip r:embed="rId5"/>
          <a:srcRect r="3241"/>
          <a:stretch>
            <a:fillRect/>
          </a:stretch>
        </p:blipFill>
        <p:spPr>
          <a:xfrm>
            <a:off x="7813040" y="1170305"/>
            <a:ext cx="2732405" cy="1829435"/>
          </a:xfrm>
          <a:prstGeom prst="rect">
            <a:avLst/>
          </a:prstGeom>
          <a:effectLst/>
        </p:spPr>
      </p:pic>
      <p:pic>
        <p:nvPicPr>
          <p:cNvPr id="11" name="图片 10" descr="ice-climbing-1247606_1920"/>
          <p:cNvPicPr>
            <a:picLocks noChangeAspect="1"/>
          </p:cNvPicPr>
          <p:nvPr/>
        </p:nvPicPr>
        <p:blipFill>
          <a:blip r:embed="rId6"/>
          <a:srcRect l="18322"/>
          <a:stretch>
            <a:fillRect/>
          </a:stretch>
        </p:blipFill>
        <p:spPr>
          <a:xfrm>
            <a:off x="4733290" y="1169670"/>
            <a:ext cx="2733675" cy="1830070"/>
          </a:xfrm>
          <a:prstGeom prst="rect">
            <a:avLst/>
          </a:prstGeom>
          <a:effectLst/>
        </p:spPr>
      </p:pic>
      <p:grpSp>
        <p:nvGrpSpPr>
          <p:cNvPr id="13" name="组合 12"/>
          <p:cNvGrpSpPr/>
          <p:nvPr/>
        </p:nvGrpSpPr>
        <p:grpSpPr>
          <a:xfrm>
            <a:off x="4728210" y="2990215"/>
            <a:ext cx="2739361" cy="2429082"/>
            <a:chOff x="1814" y="5170"/>
            <a:chExt cx="4789" cy="4370"/>
          </a:xfrm>
        </p:grpSpPr>
        <p:sp>
          <p:nvSpPr>
            <p:cNvPr id="12" name="矩形 11"/>
            <p:cNvSpPr/>
            <p:nvPr/>
          </p:nvSpPr>
          <p:spPr>
            <a:xfrm>
              <a:off x="1814" y="5170"/>
              <a:ext cx="4789" cy="4370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cs typeface="+mn-ea"/>
                <a:sym typeface="+mn-lt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2337" y="5398"/>
              <a:ext cx="3986" cy="3547"/>
              <a:chOff x="5418" y="1605"/>
              <a:chExt cx="3210" cy="3547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5418" y="2330"/>
                <a:ext cx="3210" cy="2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bg1"/>
                    </a:solidFill>
                    <a:cs typeface="+mn-ea"/>
                    <a:sym typeface="+mn-lt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6024" y="1605"/>
                <a:ext cx="1802" cy="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chemeClr val="bg1"/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7806690" y="2990215"/>
            <a:ext cx="2739390" cy="2429082"/>
            <a:chOff x="1814" y="5170"/>
            <a:chExt cx="4789" cy="4370"/>
          </a:xfrm>
        </p:grpSpPr>
        <p:sp>
          <p:nvSpPr>
            <p:cNvPr id="15" name="矩形 14"/>
            <p:cNvSpPr/>
            <p:nvPr/>
          </p:nvSpPr>
          <p:spPr>
            <a:xfrm>
              <a:off x="1814" y="5170"/>
              <a:ext cx="4789" cy="4370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cs typeface="+mn-ea"/>
                <a:sym typeface="+mn-lt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2215" y="5398"/>
              <a:ext cx="3986" cy="3547"/>
              <a:chOff x="5320" y="1605"/>
              <a:chExt cx="3210" cy="3547"/>
            </a:xfrm>
          </p:grpSpPr>
          <p:sp>
            <p:nvSpPr>
              <p:cNvPr id="17" name="文本框 16"/>
              <p:cNvSpPr txBox="1"/>
              <p:nvPr/>
            </p:nvSpPr>
            <p:spPr>
              <a:xfrm>
                <a:off x="5320" y="2330"/>
                <a:ext cx="3210" cy="2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bg1"/>
                    </a:solidFill>
                    <a:cs typeface="+mn-ea"/>
                    <a:sym typeface="+mn-lt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6024" y="1605"/>
                <a:ext cx="1802" cy="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chemeClr val="bg1"/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1646555" y="2990215"/>
            <a:ext cx="2739390" cy="2429082"/>
            <a:chOff x="1814" y="5170"/>
            <a:chExt cx="4789" cy="4370"/>
          </a:xfrm>
        </p:grpSpPr>
        <p:sp>
          <p:nvSpPr>
            <p:cNvPr id="20" name="矩形 19"/>
            <p:cNvSpPr/>
            <p:nvPr/>
          </p:nvSpPr>
          <p:spPr>
            <a:xfrm>
              <a:off x="1814" y="5170"/>
              <a:ext cx="4789" cy="4370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cs typeface="+mn-ea"/>
                <a:sym typeface="+mn-lt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2215" y="5398"/>
              <a:ext cx="3986" cy="3547"/>
              <a:chOff x="5320" y="1605"/>
              <a:chExt cx="3210" cy="3547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5320" y="2330"/>
                <a:ext cx="3210" cy="2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bg1"/>
                    </a:solidFill>
                    <a:cs typeface="+mn-ea"/>
                    <a:sym typeface="+mn-lt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6024" y="1605"/>
                <a:ext cx="1802" cy="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chemeClr val="bg1"/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2700" y="-13335"/>
            <a:ext cx="12192000" cy="6884035"/>
          </a:xfrm>
          <a:prstGeom prst="rect">
            <a:avLst/>
          </a:prstGeom>
          <a:gradFill>
            <a:gsLst>
              <a:gs pos="0">
                <a:srgbClr val="F7FAFE">
                  <a:alpha val="85000"/>
                </a:srgbClr>
              </a:gs>
              <a:gs pos="44000">
                <a:srgbClr val="F7FAFE">
                  <a:alpha val="75000"/>
                </a:srgbClr>
              </a:gs>
              <a:gs pos="78000">
                <a:schemeClr val="accent1">
                  <a:lumMod val="5000"/>
                  <a:lumOff val="95000"/>
                  <a:alpha val="1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六边形 20"/>
          <p:cNvSpPr/>
          <p:nvPr/>
        </p:nvSpPr>
        <p:spPr>
          <a:xfrm>
            <a:off x="2000250" y="1739900"/>
            <a:ext cx="8217535" cy="3376295"/>
          </a:xfrm>
          <a:prstGeom prst="hexagon">
            <a:avLst/>
          </a:prstGeom>
          <a:noFill/>
          <a:ln w="1524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2319020"/>
            <a:ext cx="12192000" cy="221869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83025" y="506730"/>
            <a:ext cx="44253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>
                <a:solidFill>
                  <a:schemeClr val="tx1"/>
                </a:solidFill>
                <a:cs typeface="+mn-ea"/>
                <a:sym typeface="+mn-lt"/>
              </a:rPr>
              <a:t>PART </a:t>
            </a:r>
            <a:r>
              <a:rPr lang="en-US" altLang="zh-CN" sz="8000">
                <a:solidFill>
                  <a:schemeClr val="tx1"/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415665" y="2479040"/>
            <a:ext cx="5361305" cy="1106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6600" b="1" u="sng">
                <a:solidFill>
                  <a:schemeClr val="bg1"/>
                </a:solidFill>
                <a:effectLst/>
                <a:cs typeface="+mn-ea"/>
                <a:sym typeface="+mn-lt"/>
              </a:rPr>
              <a:t>社会实践经历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2954020" y="3602990"/>
            <a:ext cx="62845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1600">
                <a:solidFill>
                  <a:schemeClr val="bg1"/>
                </a:solidFill>
                <a:effectLst/>
                <a:cs typeface="+mn-ea"/>
                <a:sym typeface="+mn-lt"/>
              </a:rPr>
              <a:t>If you would hit the mark, you must aim a little above it. Every arrow that flies feels the attraction of earth. -</a:t>
            </a:r>
            <a:r>
              <a:rPr lang="zh-CN" altLang="en-US" sz="1400">
                <a:solidFill>
                  <a:schemeClr val="bg1"/>
                </a:solidFill>
                <a:effectLst/>
                <a:cs typeface="+mn-ea"/>
                <a:sym typeface="+mn-lt"/>
              </a:rPr>
              <a:t>Henry </a:t>
            </a:r>
            <a:r>
              <a:rPr lang="zh-CN" altLang="en-US" sz="1600">
                <a:solidFill>
                  <a:schemeClr val="bg1"/>
                </a:solidFill>
                <a:effectLst/>
                <a:cs typeface="+mn-ea"/>
                <a:sym typeface="+mn-lt"/>
              </a:rPr>
              <a:t>Wadsworth Longfellow.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335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1600" y="81915"/>
            <a:ext cx="11988165" cy="6694170"/>
          </a:xfrm>
          <a:prstGeom prst="rect">
            <a:avLst/>
          </a:prstGeom>
          <a:noFill/>
          <a:ln w="127000">
            <a:solidFill>
              <a:schemeClr val="tx2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75000"/>
                    <a:lumOff val="2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7810" y="285750"/>
            <a:ext cx="11676380" cy="6286500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0510" y="281305"/>
            <a:ext cx="2797810" cy="583565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u="sng">
                <a:effectLst/>
                <a:cs typeface="+mn-ea"/>
                <a:sym typeface="+mn-lt"/>
              </a:rPr>
              <a:t>社会实践经历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1654810" y="1094105"/>
            <a:ext cx="8882380" cy="4774565"/>
            <a:chOff x="2079" y="1808"/>
            <a:chExt cx="13988" cy="7519"/>
          </a:xfrm>
        </p:grpSpPr>
        <p:sp>
          <p:nvSpPr>
            <p:cNvPr id="8" name="矩形 7"/>
            <p:cNvSpPr/>
            <p:nvPr/>
          </p:nvSpPr>
          <p:spPr>
            <a:xfrm>
              <a:off x="2079" y="2572"/>
              <a:ext cx="11865" cy="6755"/>
            </a:xfrm>
            <a:prstGeom prst="rect">
              <a:avLst/>
            </a:prstGeom>
            <a:noFill/>
            <a:ln w="88900">
              <a:solidFill>
                <a:srgbClr val="DAB757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tx2">
                      <a:lumMod val="75000"/>
                      <a:lumOff val="25000"/>
                    </a:schemeClr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557" y="2154"/>
              <a:ext cx="11865" cy="6755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6" name="图片 5" descr="canon-5158887_1920"/>
            <p:cNvPicPr>
              <a:picLocks noChangeAspect="1"/>
            </p:cNvPicPr>
            <p:nvPr/>
          </p:nvPicPr>
          <p:blipFill>
            <a:blip r:embed="rId4"/>
            <a:srcRect l="11680"/>
            <a:stretch>
              <a:fillRect/>
            </a:stretch>
          </p:blipFill>
          <p:spPr>
            <a:xfrm>
              <a:off x="11084" y="1808"/>
              <a:ext cx="4983" cy="3664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9" name="组合 8"/>
            <p:cNvGrpSpPr/>
            <p:nvPr/>
          </p:nvGrpSpPr>
          <p:grpSpPr>
            <a:xfrm>
              <a:off x="2968" y="2484"/>
              <a:ext cx="8116" cy="1848"/>
              <a:chOff x="2285" y="2326"/>
              <a:chExt cx="9126" cy="2134"/>
            </a:xfrm>
          </p:grpSpPr>
          <p:sp>
            <p:nvSpPr>
              <p:cNvPr id="17" name="六边形 16"/>
              <p:cNvSpPr/>
              <p:nvPr/>
            </p:nvSpPr>
            <p:spPr>
              <a:xfrm>
                <a:off x="2285" y="2521"/>
                <a:ext cx="688" cy="595"/>
              </a:xfrm>
              <a:prstGeom prst="hexagon">
                <a:avLst/>
              </a:prstGeom>
              <a:solidFill>
                <a:schemeClr val="bg1"/>
              </a:solidFill>
              <a:ln w="114300"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grpSp>
            <p:nvGrpSpPr>
              <p:cNvPr id="22" name="组合 21"/>
              <p:cNvGrpSpPr/>
              <p:nvPr/>
            </p:nvGrpSpPr>
            <p:grpSpPr>
              <a:xfrm>
                <a:off x="3051" y="2326"/>
                <a:ext cx="8360" cy="2134"/>
                <a:chOff x="5320" y="1605"/>
                <a:chExt cx="6732" cy="2206"/>
              </a:xfrm>
            </p:grpSpPr>
            <p:sp>
              <p:nvSpPr>
                <p:cNvPr id="23" name="文本框 22"/>
                <p:cNvSpPr txBox="1"/>
                <p:nvPr/>
              </p:nvSpPr>
              <p:spPr>
                <a:xfrm>
                  <a:off x="5320" y="2330"/>
                  <a:ext cx="6732" cy="14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您的内容打在这里，或者通过复制您的文本后，在此框中选择粘贴，并选择只保留文字。</a:t>
                  </a:r>
                </a:p>
              </p:txBody>
            </p:sp>
            <p:sp>
              <p:nvSpPr>
                <p:cNvPr id="24" name="文本框 23"/>
                <p:cNvSpPr txBox="1"/>
                <p:nvPr/>
              </p:nvSpPr>
              <p:spPr>
                <a:xfrm>
                  <a:off x="5320" y="1605"/>
                  <a:ext cx="1802" cy="7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>
                      <a:solidFill>
                        <a:schemeClr val="bg1"/>
                      </a:solidFill>
                      <a:cs typeface="+mn-ea"/>
                      <a:sym typeface="+mn-lt"/>
                    </a:rPr>
                    <a:t>添加标题</a:t>
                  </a:r>
                </a:p>
              </p:txBody>
            </p:sp>
          </p:grpSp>
        </p:grpSp>
        <p:grpSp>
          <p:nvGrpSpPr>
            <p:cNvPr id="11" name="组合 10"/>
            <p:cNvGrpSpPr/>
            <p:nvPr/>
          </p:nvGrpSpPr>
          <p:grpSpPr>
            <a:xfrm>
              <a:off x="2968" y="4599"/>
              <a:ext cx="8116" cy="1848"/>
              <a:chOff x="2285" y="2326"/>
              <a:chExt cx="9126" cy="2134"/>
            </a:xfrm>
          </p:grpSpPr>
          <p:sp>
            <p:nvSpPr>
              <p:cNvPr id="12" name="六边形 11"/>
              <p:cNvSpPr/>
              <p:nvPr/>
            </p:nvSpPr>
            <p:spPr>
              <a:xfrm>
                <a:off x="2285" y="2521"/>
                <a:ext cx="688" cy="595"/>
              </a:xfrm>
              <a:prstGeom prst="hexagon">
                <a:avLst/>
              </a:prstGeom>
              <a:solidFill>
                <a:schemeClr val="bg1"/>
              </a:solidFill>
              <a:ln w="114300"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grpSp>
            <p:nvGrpSpPr>
              <p:cNvPr id="13" name="组合 12"/>
              <p:cNvGrpSpPr/>
              <p:nvPr/>
            </p:nvGrpSpPr>
            <p:grpSpPr>
              <a:xfrm>
                <a:off x="3051" y="2326"/>
                <a:ext cx="8360" cy="2134"/>
                <a:chOff x="5320" y="1605"/>
                <a:chExt cx="6732" cy="2206"/>
              </a:xfrm>
            </p:grpSpPr>
            <p:sp>
              <p:nvSpPr>
                <p:cNvPr id="14" name="文本框 13"/>
                <p:cNvSpPr txBox="1"/>
                <p:nvPr/>
              </p:nvSpPr>
              <p:spPr>
                <a:xfrm>
                  <a:off x="5320" y="2330"/>
                  <a:ext cx="6732" cy="14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您的内容打在这里，或者通过复制您的文本后，在此框中选择粘贴，并选择只保留文字。</a:t>
                  </a:r>
                </a:p>
              </p:txBody>
            </p:sp>
            <p:sp>
              <p:nvSpPr>
                <p:cNvPr id="15" name="文本框 14"/>
                <p:cNvSpPr txBox="1"/>
                <p:nvPr/>
              </p:nvSpPr>
              <p:spPr>
                <a:xfrm>
                  <a:off x="5320" y="1605"/>
                  <a:ext cx="1802" cy="7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>
                      <a:solidFill>
                        <a:schemeClr val="bg1"/>
                      </a:solidFill>
                      <a:cs typeface="+mn-ea"/>
                      <a:sym typeface="+mn-lt"/>
                    </a:rPr>
                    <a:t>添加标题</a:t>
                  </a:r>
                </a:p>
              </p:txBody>
            </p:sp>
          </p:grpSp>
        </p:grpSp>
        <p:grpSp>
          <p:nvGrpSpPr>
            <p:cNvPr id="16" name="组合 15"/>
            <p:cNvGrpSpPr/>
            <p:nvPr/>
          </p:nvGrpSpPr>
          <p:grpSpPr>
            <a:xfrm>
              <a:off x="2968" y="6916"/>
              <a:ext cx="8116" cy="1848"/>
              <a:chOff x="2285" y="2326"/>
              <a:chExt cx="9126" cy="2134"/>
            </a:xfrm>
          </p:grpSpPr>
          <p:sp>
            <p:nvSpPr>
              <p:cNvPr id="18" name="六边形 17"/>
              <p:cNvSpPr/>
              <p:nvPr/>
            </p:nvSpPr>
            <p:spPr>
              <a:xfrm>
                <a:off x="2285" y="2521"/>
                <a:ext cx="688" cy="595"/>
              </a:xfrm>
              <a:prstGeom prst="hexagon">
                <a:avLst/>
              </a:prstGeom>
              <a:solidFill>
                <a:schemeClr val="bg1"/>
              </a:solidFill>
              <a:ln w="114300"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3051" y="2326"/>
                <a:ext cx="8360" cy="2134"/>
                <a:chOff x="5320" y="1605"/>
                <a:chExt cx="6732" cy="2206"/>
              </a:xfrm>
            </p:grpSpPr>
            <p:sp>
              <p:nvSpPr>
                <p:cNvPr id="25" name="文本框 24"/>
                <p:cNvSpPr txBox="1"/>
                <p:nvPr/>
              </p:nvSpPr>
              <p:spPr>
                <a:xfrm>
                  <a:off x="5320" y="2330"/>
                  <a:ext cx="6732" cy="14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sz="1600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您的内容打在这里，或者通过复制您的文本后，在此框中选择粘贴，并选择只保留文字。</a:t>
                  </a:r>
                </a:p>
              </p:txBody>
            </p:sp>
            <p:sp>
              <p:nvSpPr>
                <p:cNvPr id="26" name="文本框 25"/>
                <p:cNvSpPr txBox="1"/>
                <p:nvPr/>
              </p:nvSpPr>
              <p:spPr>
                <a:xfrm>
                  <a:off x="5320" y="1605"/>
                  <a:ext cx="1802" cy="75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000" b="1">
                      <a:solidFill>
                        <a:schemeClr val="bg1"/>
                      </a:solidFill>
                      <a:cs typeface="+mn-ea"/>
                      <a:sym typeface="+mn-lt"/>
                    </a:rPr>
                    <a:t>添加标题</a:t>
                  </a:r>
                </a:p>
              </p:txBody>
            </p:sp>
          </p:grp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335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1600" y="81915"/>
            <a:ext cx="11988165" cy="6694170"/>
          </a:xfrm>
          <a:prstGeom prst="rect">
            <a:avLst/>
          </a:prstGeom>
          <a:noFill/>
          <a:ln w="127000">
            <a:solidFill>
              <a:schemeClr val="tx2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75000"/>
                    <a:lumOff val="2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7810" y="285750"/>
            <a:ext cx="11676380" cy="6286500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0510" y="281305"/>
            <a:ext cx="2797810" cy="583565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u="sng">
                <a:effectLst/>
                <a:cs typeface="+mn-ea"/>
                <a:sym typeface="+mn-lt"/>
              </a:rPr>
              <a:t>社会实践经历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669290" y="974725"/>
            <a:ext cx="10853420" cy="2654300"/>
            <a:chOff x="554" y="1516"/>
            <a:chExt cx="18096" cy="4336"/>
          </a:xfrm>
        </p:grpSpPr>
        <p:pic>
          <p:nvPicPr>
            <p:cNvPr id="6" name="图片 5" descr="startup-593296_1920"/>
            <p:cNvPicPr>
              <a:picLocks noChangeAspect="1"/>
            </p:cNvPicPr>
            <p:nvPr/>
          </p:nvPicPr>
          <p:blipFill>
            <a:blip r:embed="rId4"/>
            <a:srcRect t="30355"/>
            <a:stretch>
              <a:fillRect/>
            </a:stretch>
          </p:blipFill>
          <p:spPr>
            <a:xfrm>
              <a:off x="7216" y="1516"/>
              <a:ext cx="4769" cy="2214"/>
            </a:xfrm>
            <a:prstGeom prst="rect">
              <a:avLst/>
            </a:prstGeom>
          </p:spPr>
        </p:pic>
        <p:pic>
          <p:nvPicPr>
            <p:cNvPr id="7" name="图片 6" descr="student-849822_1920"/>
            <p:cNvPicPr>
              <a:picLocks noChangeAspect="1"/>
            </p:cNvPicPr>
            <p:nvPr/>
          </p:nvPicPr>
          <p:blipFill>
            <a:blip r:embed="rId5"/>
            <a:srcRect t="29748" b="6195"/>
            <a:stretch>
              <a:fillRect/>
            </a:stretch>
          </p:blipFill>
          <p:spPr>
            <a:xfrm>
              <a:off x="7216" y="3816"/>
              <a:ext cx="4769" cy="2037"/>
            </a:xfrm>
            <a:prstGeom prst="rect">
              <a:avLst/>
            </a:prstGeom>
          </p:spPr>
        </p:pic>
        <p:pic>
          <p:nvPicPr>
            <p:cNvPr id="8" name="图片 7" descr="team-5614132_19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146" y="1516"/>
              <a:ext cx="6505" cy="4337"/>
            </a:xfrm>
            <a:prstGeom prst="rect">
              <a:avLst/>
            </a:prstGeom>
          </p:spPr>
        </p:pic>
        <p:pic>
          <p:nvPicPr>
            <p:cNvPr id="9" name="图片 8" descr="workplace-1245776_19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4" y="1516"/>
              <a:ext cx="6505" cy="4337"/>
            </a:xfrm>
            <a:prstGeom prst="rect">
              <a:avLst/>
            </a:prstGeom>
          </p:spPr>
        </p:pic>
      </p:grpSp>
      <p:grpSp>
        <p:nvGrpSpPr>
          <p:cNvPr id="11" name="组合 10"/>
          <p:cNvGrpSpPr/>
          <p:nvPr/>
        </p:nvGrpSpPr>
        <p:grpSpPr>
          <a:xfrm>
            <a:off x="1157220" y="3863340"/>
            <a:ext cx="9459934" cy="1890395"/>
            <a:chOff x="1822" y="6441"/>
            <a:chExt cx="14898" cy="2977"/>
          </a:xfrm>
        </p:grpSpPr>
        <p:sp>
          <p:nvSpPr>
            <p:cNvPr id="30" name="圆角矩形 29"/>
            <p:cNvSpPr/>
            <p:nvPr/>
          </p:nvSpPr>
          <p:spPr>
            <a:xfrm>
              <a:off x="7761" y="6441"/>
              <a:ext cx="3019" cy="732"/>
            </a:xfrm>
            <a:prstGeom prst="round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822" y="6448"/>
              <a:ext cx="14898" cy="2970"/>
              <a:chOff x="3977" y="1815"/>
              <a:chExt cx="11997" cy="2970"/>
            </a:xfrm>
          </p:grpSpPr>
          <p:sp>
            <p:nvSpPr>
              <p:cNvPr id="13" name="文本框 12"/>
              <p:cNvSpPr txBox="1"/>
              <p:nvPr/>
            </p:nvSpPr>
            <p:spPr>
              <a:xfrm>
                <a:off x="3977" y="2678"/>
                <a:ext cx="11997" cy="2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2"/>
                    </a:solidFill>
                    <a:cs typeface="+mn-ea"/>
                    <a:sym typeface="+mn-lt"/>
                  </a:rPr>
    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    </a: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9075" y="1815"/>
                <a:ext cx="1802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>
                    <a:solidFill>
                      <a:schemeClr val="bg1"/>
                    </a:solidFill>
                    <a:cs typeface="+mn-ea"/>
                    <a:sym typeface="+mn-lt"/>
                  </a:rPr>
                  <a:t>添加标题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2700" y="-13335"/>
            <a:ext cx="12192000" cy="6884035"/>
          </a:xfrm>
          <a:prstGeom prst="rect">
            <a:avLst/>
          </a:prstGeom>
          <a:gradFill>
            <a:gsLst>
              <a:gs pos="0">
                <a:srgbClr val="F7FAFE">
                  <a:alpha val="85000"/>
                </a:srgbClr>
              </a:gs>
              <a:gs pos="44000">
                <a:srgbClr val="F7FAFE">
                  <a:alpha val="75000"/>
                </a:srgbClr>
              </a:gs>
              <a:gs pos="78000">
                <a:schemeClr val="accent1">
                  <a:lumMod val="5000"/>
                  <a:lumOff val="95000"/>
                  <a:alpha val="1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35610" y="3831590"/>
            <a:ext cx="6182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200">
                <a:solidFill>
                  <a:schemeClr val="tx1"/>
                </a:solidFill>
                <a:effectLst/>
                <a:cs typeface="+mn-ea"/>
                <a:sym typeface="+mn-lt"/>
              </a:rPr>
              <a:t>If you would hit the mark, you must aim a little above it. Every arrow that flies feels the attraction of earth. -Henry Wadsworth Longfellow.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265430" y="4866005"/>
            <a:ext cx="4441190" cy="399415"/>
            <a:chOff x="2953" y="6601"/>
            <a:chExt cx="6994" cy="629"/>
          </a:xfrm>
        </p:grpSpPr>
        <p:sp>
          <p:nvSpPr>
            <p:cNvPr id="26" name="文本框 25"/>
            <p:cNvSpPr txBox="1"/>
            <p:nvPr/>
          </p:nvSpPr>
          <p:spPr>
            <a:xfrm>
              <a:off x="2953" y="6601"/>
              <a:ext cx="317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报考人</a:t>
              </a:r>
              <a:r>
                <a:rPr lang="zh-CN" altLang="en-US" sz="2000" dirty="0" smtClean="0">
                  <a:solidFill>
                    <a:schemeClr val="tx1"/>
                  </a:solidFill>
                  <a:cs typeface="+mn-ea"/>
                  <a:sym typeface="+mn-lt"/>
                </a:rPr>
                <a:t>：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494" y="6602"/>
              <a:ext cx="3453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/>
                  </a:solidFill>
                  <a:cs typeface="+mn-ea"/>
                  <a:sym typeface="+mn-lt"/>
                </a:rPr>
                <a:t>报考专业</a:t>
              </a:r>
              <a:r>
                <a:rPr lang="zh-CN" altLang="en-US" sz="2000" dirty="0" smtClean="0">
                  <a:solidFill>
                    <a:schemeClr val="tx1"/>
                  </a:solidFill>
                  <a:cs typeface="+mn-ea"/>
                  <a:sym typeface="+mn-lt"/>
                </a:rPr>
                <a:t>：</a:t>
              </a:r>
              <a:endParaRPr lang="zh-CN" altLang="en-US" sz="20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4" name="直接连接符 3"/>
          <p:cNvCxnSpPr/>
          <p:nvPr/>
        </p:nvCxnSpPr>
        <p:spPr>
          <a:xfrm flipV="1">
            <a:off x="592455" y="1219200"/>
            <a:ext cx="598170" cy="10795"/>
          </a:xfrm>
          <a:prstGeom prst="line">
            <a:avLst/>
          </a:prstGeom>
          <a:ln w="127000">
            <a:solidFill>
              <a:srgbClr val="DAB7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283970" y="871220"/>
            <a:ext cx="14471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mtClean="0">
                <a:solidFill>
                  <a:srgbClr val="DAB757"/>
                </a:solidFill>
                <a:cs typeface="+mn-ea"/>
                <a:sym typeface="+mn-lt"/>
              </a:rPr>
              <a:t>2022</a:t>
            </a:r>
            <a:endParaRPr lang="en-US" altLang="zh-CN" sz="4000" b="1" dirty="0">
              <a:solidFill>
                <a:srgbClr val="DAB757"/>
              </a:solidFill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67995" y="130810"/>
            <a:ext cx="7533640" cy="398780"/>
            <a:chOff x="300" y="206"/>
            <a:chExt cx="11864" cy="628"/>
          </a:xfrm>
        </p:grpSpPr>
        <p:sp>
          <p:nvSpPr>
            <p:cNvPr id="9" name="圆角矩形 8"/>
            <p:cNvSpPr/>
            <p:nvPr/>
          </p:nvSpPr>
          <p:spPr>
            <a:xfrm>
              <a:off x="300" y="231"/>
              <a:ext cx="2914" cy="579"/>
            </a:xfrm>
            <a:prstGeom prst="round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1" y="206"/>
              <a:ext cx="2813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bg1"/>
                  </a:solidFill>
                  <a:effectLst/>
                  <a:cs typeface="+mn-ea"/>
                  <a:sym typeface="+mn-lt"/>
                </a:rPr>
                <a:t>个人信息介绍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397" y="206"/>
              <a:ext cx="2750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教育经历简介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380" y="206"/>
              <a:ext cx="270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校园活动经历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9320" y="206"/>
              <a:ext cx="2844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社会实践经历</a:t>
              </a:r>
            </a:p>
          </p:txBody>
        </p:sp>
      </p:grpSp>
      <p:sp>
        <p:nvSpPr>
          <p:cNvPr id="14" name="矩形 13"/>
          <p:cNvSpPr/>
          <p:nvPr/>
        </p:nvSpPr>
        <p:spPr>
          <a:xfrm>
            <a:off x="-635" y="6040120"/>
            <a:ext cx="12218670" cy="83058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8625" y="1320800"/>
            <a:ext cx="703770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8000" u="sng">
                <a:solidFill>
                  <a:schemeClr val="tx1"/>
                </a:solidFill>
                <a:effectLst/>
                <a:cs typeface="+mn-ea"/>
                <a:sym typeface="+mn-lt"/>
              </a:rPr>
              <a:t>感谢各位老师指导</a:t>
            </a:r>
            <a:r>
              <a:rPr lang="en-US" altLang="zh-CN" sz="8000" u="sng">
                <a:solidFill>
                  <a:schemeClr val="tx1"/>
                </a:solidFill>
                <a:effectLst/>
                <a:cs typeface="+mn-ea"/>
                <a:sym typeface="+mn-lt"/>
              </a:rPr>
              <a:t>      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2700" y="1416685"/>
            <a:ext cx="12192000" cy="5454015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12192000" cy="221869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415790" y="1609090"/>
            <a:ext cx="3386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>
                <a:solidFill>
                  <a:schemeClr val="bg1"/>
                </a:solidFill>
                <a:cs typeface="+mn-ea"/>
                <a:sym typeface="+mn-lt"/>
              </a:rPr>
              <a:t>C  O  N  T  E  N  T  S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558030" y="195580"/>
            <a:ext cx="307530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u="sng">
                <a:solidFill>
                  <a:schemeClr val="bg1"/>
                </a:solidFill>
                <a:cs typeface="+mn-ea"/>
                <a:sym typeface="+mn-lt"/>
              </a:rPr>
              <a:t>目</a:t>
            </a:r>
            <a:r>
              <a:rPr lang="en-US" altLang="zh-CN" sz="8000" u="sng">
                <a:solidFill>
                  <a:schemeClr val="bg1"/>
                </a:solidFill>
                <a:cs typeface="+mn-ea"/>
                <a:sym typeface="+mn-lt"/>
              </a:rPr>
              <a:t>  </a:t>
            </a:r>
            <a:r>
              <a:rPr lang="zh-CN" altLang="en-US" sz="8000" u="sng">
                <a:solidFill>
                  <a:schemeClr val="bg1"/>
                </a:solidFill>
                <a:cs typeface="+mn-ea"/>
                <a:sym typeface="+mn-lt"/>
              </a:rPr>
              <a:t>录</a:t>
            </a:r>
          </a:p>
        </p:txBody>
      </p:sp>
      <p:sp>
        <p:nvSpPr>
          <p:cNvPr id="13" name="六边形 12"/>
          <p:cNvSpPr/>
          <p:nvPr/>
        </p:nvSpPr>
        <p:spPr>
          <a:xfrm>
            <a:off x="6402705" y="3061970"/>
            <a:ext cx="4190365" cy="993775"/>
          </a:xfrm>
          <a:prstGeom prst="hexagon">
            <a:avLst/>
          </a:prstGeom>
          <a:noFill/>
          <a:ln w="889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957070" y="3236595"/>
            <a:ext cx="3475990" cy="646430"/>
            <a:chOff x="8661" y="2855"/>
            <a:chExt cx="5474" cy="1018"/>
          </a:xfrm>
        </p:grpSpPr>
        <p:sp>
          <p:nvSpPr>
            <p:cNvPr id="19" name="文本框 18"/>
            <p:cNvSpPr txBox="1"/>
            <p:nvPr/>
          </p:nvSpPr>
          <p:spPr>
            <a:xfrm>
              <a:off x="9822" y="2905"/>
              <a:ext cx="4313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32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个人信息介绍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8661" y="2855"/>
              <a:ext cx="1195" cy="101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360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01.</a:t>
              </a:r>
            </a:p>
          </p:txBody>
        </p:sp>
      </p:grpSp>
      <p:sp>
        <p:nvSpPr>
          <p:cNvPr id="21" name="六边形 20"/>
          <p:cNvSpPr/>
          <p:nvPr/>
        </p:nvSpPr>
        <p:spPr>
          <a:xfrm>
            <a:off x="1599565" y="3062605"/>
            <a:ext cx="4190365" cy="993775"/>
          </a:xfrm>
          <a:prstGeom prst="hexagon">
            <a:avLst/>
          </a:prstGeom>
          <a:noFill/>
          <a:ln w="889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六边形 21"/>
          <p:cNvSpPr/>
          <p:nvPr/>
        </p:nvSpPr>
        <p:spPr>
          <a:xfrm>
            <a:off x="1599565" y="4654550"/>
            <a:ext cx="4190365" cy="993775"/>
          </a:xfrm>
          <a:prstGeom prst="hexagon">
            <a:avLst/>
          </a:prstGeom>
          <a:noFill/>
          <a:ln w="889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六边形 22"/>
          <p:cNvSpPr/>
          <p:nvPr/>
        </p:nvSpPr>
        <p:spPr>
          <a:xfrm>
            <a:off x="6402705" y="4654550"/>
            <a:ext cx="4190365" cy="993775"/>
          </a:xfrm>
          <a:prstGeom prst="hexagon">
            <a:avLst/>
          </a:prstGeom>
          <a:noFill/>
          <a:ln w="889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6661150" y="3235325"/>
            <a:ext cx="3674110" cy="646430"/>
            <a:chOff x="8661" y="4190"/>
            <a:chExt cx="5786" cy="1018"/>
          </a:xfrm>
        </p:grpSpPr>
        <p:sp>
          <p:nvSpPr>
            <p:cNvPr id="29" name="文本框 28"/>
            <p:cNvSpPr txBox="1"/>
            <p:nvPr/>
          </p:nvSpPr>
          <p:spPr>
            <a:xfrm>
              <a:off x="8661" y="4190"/>
              <a:ext cx="1195" cy="101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360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02.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9875" y="4193"/>
              <a:ext cx="4572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32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教育经历简介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957070" y="4826000"/>
            <a:ext cx="3475990" cy="646430"/>
            <a:chOff x="8661" y="5414"/>
            <a:chExt cx="5474" cy="1018"/>
          </a:xfrm>
        </p:grpSpPr>
        <p:sp>
          <p:nvSpPr>
            <p:cNvPr id="33" name="文本框 32"/>
            <p:cNvSpPr txBox="1"/>
            <p:nvPr/>
          </p:nvSpPr>
          <p:spPr>
            <a:xfrm>
              <a:off x="8661" y="5414"/>
              <a:ext cx="1195" cy="101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360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03.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9822" y="5464"/>
              <a:ext cx="4313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32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校园活动经历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766560" y="4826000"/>
            <a:ext cx="3463925" cy="646430"/>
            <a:chOff x="8680" y="6730"/>
            <a:chExt cx="5455" cy="1018"/>
          </a:xfrm>
        </p:grpSpPr>
        <p:sp>
          <p:nvSpPr>
            <p:cNvPr id="36" name="文本框 35"/>
            <p:cNvSpPr txBox="1"/>
            <p:nvPr/>
          </p:nvSpPr>
          <p:spPr>
            <a:xfrm>
              <a:off x="8680" y="6730"/>
              <a:ext cx="1195" cy="101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360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04.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9856" y="6779"/>
              <a:ext cx="4279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zh-CN" altLang="en-US" sz="3200" b="1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社会实践经历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2700" y="-13335"/>
            <a:ext cx="12192000" cy="6884035"/>
          </a:xfrm>
          <a:prstGeom prst="rect">
            <a:avLst/>
          </a:prstGeom>
          <a:gradFill>
            <a:gsLst>
              <a:gs pos="0">
                <a:srgbClr val="F7FAFE">
                  <a:alpha val="85000"/>
                </a:srgbClr>
              </a:gs>
              <a:gs pos="44000">
                <a:srgbClr val="F7FAFE">
                  <a:alpha val="75000"/>
                </a:srgbClr>
              </a:gs>
              <a:gs pos="78000">
                <a:schemeClr val="accent1">
                  <a:lumMod val="5000"/>
                  <a:lumOff val="95000"/>
                  <a:alpha val="1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六边形 20"/>
          <p:cNvSpPr/>
          <p:nvPr/>
        </p:nvSpPr>
        <p:spPr>
          <a:xfrm>
            <a:off x="2000250" y="1739900"/>
            <a:ext cx="8217535" cy="3376295"/>
          </a:xfrm>
          <a:prstGeom prst="hexagon">
            <a:avLst/>
          </a:prstGeom>
          <a:noFill/>
          <a:ln w="1524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2319020"/>
            <a:ext cx="12192000" cy="221869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83025" y="506730"/>
            <a:ext cx="44253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>
                <a:solidFill>
                  <a:schemeClr val="tx1"/>
                </a:solidFill>
                <a:cs typeface="+mn-ea"/>
                <a:sym typeface="+mn-lt"/>
              </a:rPr>
              <a:t>PART </a:t>
            </a:r>
            <a:r>
              <a:rPr lang="en-US" altLang="zh-CN" sz="8000">
                <a:solidFill>
                  <a:schemeClr val="tx1"/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415665" y="2479040"/>
            <a:ext cx="5361305" cy="1106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6600" b="1" u="sng">
                <a:solidFill>
                  <a:schemeClr val="bg1"/>
                </a:solidFill>
                <a:effectLst/>
                <a:cs typeface="+mn-ea"/>
                <a:sym typeface="+mn-lt"/>
              </a:rPr>
              <a:t>个人信息介绍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2954020" y="3602990"/>
            <a:ext cx="62845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1600">
                <a:solidFill>
                  <a:schemeClr val="bg1"/>
                </a:solidFill>
                <a:effectLst/>
                <a:cs typeface="+mn-ea"/>
                <a:sym typeface="+mn-lt"/>
              </a:rPr>
              <a:t>If you would hit the mark, you must aim a little above it. Every arrow that flies feels the attraction of earth. -</a:t>
            </a:r>
            <a:r>
              <a:rPr lang="zh-CN" altLang="en-US" sz="1400">
                <a:solidFill>
                  <a:schemeClr val="bg1"/>
                </a:solidFill>
                <a:effectLst/>
                <a:cs typeface="+mn-ea"/>
                <a:sym typeface="+mn-lt"/>
              </a:rPr>
              <a:t>Henry </a:t>
            </a:r>
            <a:r>
              <a:rPr lang="zh-CN" altLang="en-US" sz="1600">
                <a:solidFill>
                  <a:schemeClr val="bg1"/>
                </a:solidFill>
                <a:effectLst/>
                <a:cs typeface="+mn-ea"/>
                <a:sym typeface="+mn-lt"/>
              </a:rPr>
              <a:t>Wadsworth Longfellow.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335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1600" y="81915"/>
            <a:ext cx="11988165" cy="6694170"/>
          </a:xfrm>
          <a:prstGeom prst="rect">
            <a:avLst/>
          </a:prstGeom>
          <a:noFill/>
          <a:ln w="127000">
            <a:solidFill>
              <a:schemeClr val="tx2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75000"/>
                    <a:lumOff val="2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7810" y="285750"/>
            <a:ext cx="11676380" cy="6286500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70510" y="281305"/>
            <a:ext cx="2797810" cy="583565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u="sng">
                <a:effectLst/>
                <a:cs typeface="+mn-ea"/>
                <a:sym typeface="+mn-lt"/>
              </a:rPr>
              <a:t>个人信息介绍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5008880" y="1338580"/>
            <a:ext cx="268287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b="1" dirty="0">
                <a:cs typeface="+mn-ea"/>
                <a:sym typeface="+mn-lt"/>
              </a:rPr>
              <a:t>性别：女</a:t>
            </a:r>
          </a:p>
          <a:p>
            <a:pPr>
              <a:lnSpc>
                <a:spcPct val="200000"/>
              </a:lnSpc>
            </a:pPr>
            <a:r>
              <a:rPr lang="zh-CN" altLang="en-US" sz="2400" b="1" dirty="0" smtClean="0">
                <a:cs typeface="+mn-ea"/>
                <a:sym typeface="+mn-lt"/>
              </a:rPr>
              <a:t>年龄</a:t>
            </a:r>
            <a:r>
              <a:rPr lang="zh-CN" altLang="en-US" sz="2400" b="1" dirty="0">
                <a:cs typeface="+mn-ea"/>
                <a:sym typeface="+mn-lt"/>
              </a:rPr>
              <a:t>：</a:t>
            </a:r>
            <a:r>
              <a:rPr lang="en-US" altLang="zh-CN" sz="2400" b="1" dirty="0">
                <a:cs typeface="+mn-ea"/>
                <a:sym typeface="+mn-lt"/>
              </a:rPr>
              <a:t>22</a:t>
            </a: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cs typeface="+mn-ea"/>
                <a:sym typeface="+mn-lt"/>
              </a:rPr>
              <a:t>民族：</a:t>
            </a:r>
            <a:r>
              <a:rPr lang="zh-CN" altLang="en-US" sz="2400" b="1" dirty="0" smtClean="0">
                <a:cs typeface="+mn-ea"/>
                <a:sym typeface="+mn-lt"/>
              </a:rPr>
              <a:t>汉</a:t>
            </a:r>
            <a:endParaRPr lang="en-US" altLang="zh-CN" sz="2400" b="1" dirty="0" smtClean="0">
              <a:cs typeface="+mn-ea"/>
              <a:sym typeface="+mn-lt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cs typeface="+mn-ea"/>
                <a:sym typeface="+mn-lt"/>
              </a:rPr>
              <a:t>藉贯：江苏</a:t>
            </a:r>
          </a:p>
          <a:p>
            <a:pPr>
              <a:lnSpc>
                <a:spcPct val="200000"/>
              </a:lnSpc>
            </a:pPr>
            <a:endParaRPr lang="zh-CN" altLang="en-US" sz="2400" b="1" dirty="0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87360" y="1338580"/>
            <a:ext cx="27374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b="1" dirty="0">
                <a:cs typeface="+mn-ea"/>
                <a:sym typeface="+mn-lt"/>
              </a:rPr>
              <a:t>政治面貌：团员</a:t>
            </a: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cs typeface="+mn-ea"/>
                <a:sym typeface="+mn-lt"/>
              </a:rPr>
              <a:t>学历：本科</a:t>
            </a:r>
          </a:p>
          <a:p>
            <a:pPr>
              <a:lnSpc>
                <a:spcPct val="200000"/>
              </a:lnSpc>
            </a:pPr>
            <a:r>
              <a:rPr lang="zh-CN" altLang="en-US" sz="2400" b="1" dirty="0" smtClean="0">
                <a:cs typeface="+mn-ea"/>
                <a:sym typeface="+mn-lt"/>
              </a:rPr>
              <a:t>毕业院校：</a:t>
            </a:r>
            <a:r>
              <a:rPr lang="en-US" altLang="zh-CN" sz="2400" b="1" dirty="0" smtClean="0">
                <a:cs typeface="+mn-ea"/>
                <a:sym typeface="+mn-lt"/>
              </a:rPr>
              <a:t>xx</a:t>
            </a:r>
            <a:r>
              <a:rPr lang="zh-CN" altLang="en-US" sz="2400" b="1" dirty="0" smtClean="0">
                <a:cs typeface="+mn-ea"/>
                <a:sym typeface="+mn-lt"/>
              </a:rPr>
              <a:t>大学专业</a:t>
            </a:r>
            <a:r>
              <a:rPr lang="zh-CN" altLang="en-US" sz="2400" b="1" dirty="0">
                <a:cs typeface="+mn-ea"/>
                <a:sym typeface="+mn-lt"/>
              </a:rPr>
              <a:t>：</a:t>
            </a:r>
            <a:r>
              <a:rPr lang="zh-CN" altLang="en-US" sz="2400" b="1" dirty="0" smtClean="0">
                <a:cs typeface="+mn-ea"/>
                <a:sym typeface="+mn-lt"/>
              </a:rPr>
              <a:t>英语</a:t>
            </a:r>
            <a:endParaRPr lang="zh-CN" altLang="en-US" sz="2400" b="1" dirty="0">
              <a:cs typeface="+mn-ea"/>
              <a:sym typeface="+mn-lt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779270" y="3963035"/>
            <a:ext cx="2486660" cy="1125855"/>
            <a:chOff x="13562" y="7243"/>
            <a:chExt cx="3916" cy="1773"/>
          </a:xfrm>
        </p:grpSpPr>
        <p:sp>
          <p:nvSpPr>
            <p:cNvPr id="13" name="文本框 12"/>
            <p:cNvSpPr txBox="1"/>
            <p:nvPr/>
          </p:nvSpPr>
          <p:spPr>
            <a:xfrm>
              <a:off x="13785" y="7243"/>
              <a:ext cx="3171" cy="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cs typeface="+mn-ea"/>
                  <a:sym typeface="+mn-lt"/>
                </a:rPr>
                <a:t>姓名</a:t>
              </a:r>
              <a:r>
                <a:rPr lang="zh-CN" altLang="en-US" sz="2400" b="1" dirty="0" smtClean="0">
                  <a:cs typeface="+mn-ea"/>
                  <a:sym typeface="+mn-lt"/>
                </a:rPr>
                <a:t>：代用名</a:t>
              </a:r>
              <a:endParaRPr lang="zh-CN" altLang="en-US" sz="2400" b="1" dirty="0">
                <a:cs typeface="+mn-ea"/>
                <a:sym typeface="+mn-lt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3562" y="8291"/>
              <a:ext cx="391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cs typeface="+mn-ea"/>
                  <a:sym typeface="+mn-lt"/>
                </a:rPr>
                <a:t>报考专业：英语</a:t>
              </a:r>
            </a:p>
          </p:txBody>
        </p:sp>
      </p:grpSp>
      <p:pic>
        <p:nvPicPr>
          <p:cNvPr id="17" name="图片 16" descr="portrait-1535266_1920"/>
          <p:cNvPicPr>
            <a:picLocks noChangeAspect="1"/>
          </p:cNvPicPr>
          <p:nvPr/>
        </p:nvPicPr>
        <p:blipFill>
          <a:blip r:embed="rId4"/>
          <a:srcRect l="30534" r="20461"/>
          <a:stretch>
            <a:fillRect/>
          </a:stretch>
        </p:blipFill>
        <p:spPr>
          <a:xfrm>
            <a:off x="1993900" y="1193800"/>
            <a:ext cx="2063750" cy="251587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1920875" y="1069975"/>
            <a:ext cx="2043430" cy="2762885"/>
          </a:xfrm>
          <a:prstGeom prst="rect">
            <a:avLst/>
          </a:prstGeom>
          <a:noFill/>
          <a:ln w="889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75000"/>
                    <a:lumOff val="2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335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1600" y="81915"/>
            <a:ext cx="11988165" cy="6694170"/>
          </a:xfrm>
          <a:prstGeom prst="rect">
            <a:avLst/>
          </a:prstGeom>
          <a:noFill/>
          <a:ln w="127000">
            <a:solidFill>
              <a:schemeClr val="tx2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75000"/>
                    <a:lumOff val="2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7810" y="285750"/>
            <a:ext cx="11676380" cy="6286500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70510" y="281305"/>
            <a:ext cx="2797810" cy="583565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u="sng">
                <a:effectLst/>
                <a:cs typeface="+mn-ea"/>
                <a:sym typeface="+mn-lt"/>
              </a:rPr>
              <a:t>个人信息介绍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896620" y="1160780"/>
            <a:ext cx="10486390" cy="2432050"/>
            <a:chOff x="1412" y="3655"/>
            <a:chExt cx="16514" cy="3830"/>
          </a:xfrm>
        </p:grpSpPr>
        <p:grpSp>
          <p:nvGrpSpPr>
            <p:cNvPr id="24" name="组合 23"/>
            <p:cNvGrpSpPr/>
            <p:nvPr/>
          </p:nvGrpSpPr>
          <p:grpSpPr>
            <a:xfrm>
              <a:off x="1535" y="4508"/>
              <a:ext cx="16130" cy="2977"/>
              <a:chOff x="873" y="4530"/>
              <a:chExt cx="16130" cy="2977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873" y="4530"/>
                <a:ext cx="16130" cy="2977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cs typeface="+mn-ea"/>
                  <a:sym typeface="+mn-lt"/>
                </a:endParaRPr>
              </a:p>
            </p:txBody>
          </p:sp>
          <p:cxnSp>
            <p:nvCxnSpPr>
              <p:cNvPr id="6" name="直接连接符 5"/>
              <p:cNvCxnSpPr>
                <a:endCxn id="4" idx="3"/>
              </p:cNvCxnSpPr>
              <p:nvPr/>
            </p:nvCxnSpPr>
            <p:spPr>
              <a:xfrm>
                <a:off x="4372" y="6019"/>
                <a:ext cx="12631" cy="0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rot="16200000">
                <a:off x="5459" y="6018"/>
                <a:ext cx="2913" cy="0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 rot="16200000">
                <a:off x="7839" y="6009"/>
                <a:ext cx="2913" cy="0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 rot="16200000">
                <a:off x="10240" y="6009"/>
                <a:ext cx="2913" cy="0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 rot="16200000">
                <a:off x="12807" y="6009"/>
                <a:ext cx="2913" cy="0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文本框 11"/>
              <p:cNvSpPr txBox="1"/>
              <p:nvPr/>
            </p:nvSpPr>
            <p:spPr>
              <a:xfrm>
                <a:off x="7350" y="4812"/>
                <a:ext cx="1585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>
                    <a:cs typeface="+mn-ea"/>
                    <a:sym typeface="+mn-lt"/>
                  </a:rPr>
                  <a:t>英语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9899" y="4812"/>
                <a:ext cx="1578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>
                    <a:cs typeface="+mn-ea"/>
                    <a:sym typeface="+mn-lt"/>
                  </a:rPr>
                  <a:t>政治</a:t>
                </a: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11939" y="4812"/>
                <a:ext cx="2084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>
                    <a:cs typeface="+mn-ea"/>
                    <a:sym typeface="+mn-lt"/>
                  </a:rPr>
                  <a:t>专业课</a:t>
                </a: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4865" y="4812"/>
                <a:ext cx="158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>
                    <a:cs typeface="+mn-ea"/>
                    <a:sym typeface="+mn-lt"/>
                  </a:rPr>
                  <a:t>总分</a:t>
                </a: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4877" y="4812"/>
                <a:ext cx="149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>
                    <a:cs typeface="+mn-ea"/>
                    <a:sym typeface="+mn-lt"/>
                  </a:rPr>
                  <a:t>数学</a:t>
                </a:r>
              </a:p>
            </p:txBody>
          </p:sp>
          <p:cxnSp>
            <p:nvCxnSpPr>
              <p:cNvPr id="17" name="直接连接符 16"/>
              <p:cNvCxnSpPr/>
              <p:nvPr/>
            </p:nvCxnSpPr>
            <p:spPr>
              <a:xfrm rot="16200000">
                <a:off x="2914" y="6018"/>
                <a:ext cx="2913" cy="0"/>
              </a:xfrm>
              <a:prstGeom prst="line">
                <a:avLst/>
              </a:prstGeom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文本框 18"/>
              <p:cNvSpPr txBox="1"/>
              <p:nvPr/>
            </p:nvSpPr>
            <p:spPr>
              <a:xfrm>
                <a:off x="1180" y="5517"/>
                <a:ext cx="302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>
                    <a:cs typeface="+mn-ea"/>
                    <a:sym typeface="+mn-lt"/>
                  </a:rPr>
                  <a:t>初试成绩</a:t>
                </a: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5052" y="6246"/>
                <a:ext cx="1151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cs typeface="+mn-ea"/>
                    <a:sym typeface="+mn-lt"/>
                  </a:rPr>
                  <a:t>80</a:t>
                </a: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532" y="6246"/>
                <a:ext cx="1151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cs typeface="+mn-ea"/>
                    <a:sym typeface="+mn-lt"/>
                  </a:rPr>
                  <a:t>90</a:t>
                </a: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9899" y="6246"/>
                <a:ext cx="1151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cs typeface="+mn-ea"/>
                    <a:sym typeface="+mn-lt"/>
                  </a:rPr>
                  <a:t>80</a:t>
                </a: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2406" y="6246"/>
                <a:ext cx="1151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cs typeface="+mn-ea"/>
                    <a:sym typeface="+mn-lt"/>
                  </a:rPr>
                  <a:t>90</a:t>
                </a: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14746" y="6246"/>
                <a:ext cx="1582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>
                    <a:cs typeface="+mn-ea"/>
                    <a:sym typeface="+mn-lt"/>
                  </a:rPr>
                  <a:t>340</a:t>
                </a: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1412" y="3655"/>
              <a:ext cx="3879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cs typeface="+mn-ea"/>
                  <a:sym typeface="+mn-lt"/>
                </a:rPr>
                <a:t>xx</a:t>
              </a:r>
              <a:r>
                <a:rPr lang="zh-CN" altLang="en-US" sz="2400" dirty="0" smtClean="0">
                  <a:cs typeface="+mn-ea"/>
                  <a:sym typeface="+mn-lt"/>
                </a:rPr>
                <a:t>科技</a:t>
              </a:r>
              <a:r>
                <a:rPr lang="zh-CN" altLang="en-US" sz="2400" dirty="0">
                  <a:cs typeface="+mn-ea"/>
                  <a:sym typeface="+mn-lt"/>
                </a:rPr>
                <a:t>大学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661" y="3655"/>
              <a:ext cx="2596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cs typeface="+mn-ea"/>
                  <a:sym typeface="+mn-lt"/>
                </a:rPr>
                <a:t>英语专业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3068" y="3655"/>
              <a:ext cx="4858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>
                  <a:cs typeface="+mn-ea"/>
                  <a:sym typeface="+mn-lt"/>
                </a:rPr>
                <a:t>20xx.x--20xx.x</a:t>
              </a:r>
            </a:p>
          </p:txBody>
        </p:sp>
      </p:grpSp>
      <p:sp>
        <p:nvSpPr>
          <p:cNvPr id="30" name="圆角矩形 29"/>
          <p:cNvSpPr/>
          <p:nvPr/>
        </p:nvSpPr>
        <p:spPr>
          <a:xfrm>
            <a:off x="2019935" y="4095115"/>
            <a:ext cx="1917065" cy="464820"/>
          </a:xfrm>
          <a:prstGeom prst="round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923897" y="4098925"/>
            <a:ext cx="3881408" cy="1386840"/>
            <a:chOff x="4949" y="1822"/>
            <a:chExt cx="4922" cy="2184"/>
          </a:xfrm>
        </p:grpSpPr>
        <p:sp>
          <p:nvSpPr>
            <p:cNvPr id="32" name="文本框 31"/>
            <p:cNvSpPr txBox="1"/>
            <p:nvPr/>
          </p:nvSpPr>
          <p:spPr>
            <a:xfrm>
              <a:off x="4949" y="2554"/>
              <a:ext cx="4922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2"/>
                  </a:solidFill>
                  <a:cs typeface="+mn-ea"/>
                  <a:sym typeface="+mn-lt"/>
                </a:rPr>
                <a:t>您的内容打在这里，或者通过复制您的文本后，在此框中选择粘贴，并选择只保留文字。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5385" y="1822"/>
              <a:ext cx="180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</p:grpSp>
      <p:sp>
        <p:nvSpPr>
          <p:cNvPr id="34" name="圆角矩形 33"/>
          <p:cNvSpPr/>
          <p:nvPr/>
        </p:nvSpPr>
        <p:spPr>
          <a:xfrm>
            <a:off x="6900545" y="4100830"/>
            <a:ext cx="1917065" cy="464820"/>
          </a:xfrm>
          <a:prstGeom prst="round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6829724" y="4103370"/>
            <a:ext cx="3881408" cy="1386840"/>
            <a:chOff x="4708" y="1822"/>
            <a:chExt cx="4922" cy="2184"/>
          </a:xfrm>
        </p:grpSpPr>
        <p:sp>
          <p:nvSpPr>
            <p:cNvPr id="36" name="文本框 35"/>
            <p:cNvSpPr txBox="1"/>
            <p:nvPr/>
          </p:nvSpPr>
          <p:spPr>
            <a:xfrm>
              <a:off x="4708" y="2554"/>
              <a:ext cx="4922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2"/>
                  </a:solidFill>
                  <a:cs typeface="+mn-ea"/>
                  <a:sym typeface="+mn-lt"/>
                </a:rPr>
                <a:t>您的内容打在这里，或者通过复制您的文本后，在此框中选择粘贴，并选择只保留文字。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113" y="1822"/>
              <a:ext cx="180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>
                  <a:solidFill>
                    <a:schemeClr val="bg1"/>
                  </a:solidFill>
                  <a:cs typeface="+mn-ea"/>
                  <a:sym typeface="+mn-lt"/>
                </a:rPr>
                <a:t>添加标题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2700" y="-13335"/>
            <a:ext cx="12192000" cy="6884035"/>
          </a:xfrm>
          <a:prstGeom prst="rect">
            <a:avLst/>
          </a:prstGeom>
          <a:gradFill>
            <a:gsLst>
              <a:gs pos="0">
                <a:srgbClr val="F7FAFE">
                  <a:alpha val="85000"/>
                </a:srgbClr>
              </a:gs>
              <a:gs pos="44000">
                <a:srgbClr val="F7FAFE">
                  <a:alpha val="75000"/>
                </a:srgbClr>
              </a:gs>
              <a:gs pos="78000">
                <a:schemeClr val="accent1">
                  <a:lumMod val="5000"/>
                  <a:lumOff val="95000"/>
                  <a:alpha val="1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六边形 20"/>
          <p:cNvSpPr/>
          <p:nvPr/>
        </p:nvSpPr>
        <p:spPr>
          <a:xfrm>
            <a:off x="2000250" y="1739900"/>
            <a:ext cx="8217535" cy="3376295"/>
          </a:xfrm>
          <a:prstGeom prst="hexagon">
            <a:avLst/>
          </a:prstGeom>
          <a:noFill/>
          <a:ln w="1524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2319020"/>
            <a:ext cx="12192000" cy="221869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83025" y="506730"/>
            <a:ext cx="44253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>
                <a:solidFill>
                  <a:schemeClr val="tx1"/>
                </a:solidFill>
                <a:cs typeface="+mn-ea"/>
                <a:sym typeface="+mn-lt"/>
              </a:rPr>
              <a:t>PART </a:t>
            </a:r>
            <a:r>
              <a:rPr lang="en-US" altLang="zh-CN" sz="8000">
                <a:solidFill>
                  <a:schemeClr val="tx1"/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415665" y="2479040"/>
            <a:ext cx="5361305" cy="1106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6600" b="1" u="sng">
                <a:solidFill>
                  <a:schemeClr val="bg1"/>
                </a:solidFill>
                <a:effectLst/>
                <a:cs typeface="+mn-ea"/>
                <a:sym typeface="+mn-lt"/>
              </a:rPr>
              <a:t>教育经历简介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2954020" y="3602990"/>
            <a:ext cx="62845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1600">
                <a:solidFill>
                  <a:schemeClr val="bg1"/>
                </a:solidFill>
                <a:effectLst/>
                <a:cs typeface="+mn-ea"/>
                <a:sym typeface="+mn-lt"/>
              </a:rPr>
              <a:t>If you would hit the mark, you must aim a little above it. Every arrow that flies feels the attraction of earth. -</a:t>
            </a:r>
            <a:r>
              <a:rPr lang="zh-CN" altLang="en-US" sz="1400">
                <a:solidFill>
                  <a:schemeClr val="bg1"/>
                </a:solidFill>
                <a:effectLst/>
                <a:cs typeface="+mn-ea"/>
                <a:sym typeface="+mn-lt"/>
              </a:rPr>
              <a:t>Henry </a:t>
            </a:r>
            <a:r>
              <a:rPr lang="zh-CN" altLang="en-US" sz="1600">
                <a:solidFill>
                  <a:schemeClr val="bg1"/>
                </a:solidFill>
                <a:effectLst/>
                <a:cs typeface="+mn-ea"/>
                <a:sym typeface="+mn-lt"/>
              </a:rPr>
              <a:t>Wadsworth Longfellow.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335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1600" y="81915"/>
            <a:ext cx="11988165" cy="6694170"/>
          </a:xfrm>
          <a:prstGeom prst="rect">
            <a:avLst/>
          </a:prstGeom>
          <a:noFill/>
          <a:ln w="127000">
            <a:solidFill>
              <a:schemeClr val="tx2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75000"/>
                    <a:lumOff val="2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7810" y="285750"/>
            <a:ext cx="11676380" cy="6286500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0510" y="281305"/>
            <a:ext cx="2797810" cy="583565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u="sng">
                <a:effectLst/>
                <a:cs typeface="+mn-ea"/>
                <a:sym typeface="+mn-lt"/>
              </a:rPr>
              <a:t>教育经历简介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626235" y="1562735"/>
            <a:ext cx="6772275" cy="3733165"/>
            <a:chOff x="5891" y="2701"/>
            <a:chExt cx="10665" cy="5879"/>
          </a:xfrm>
        </p:grpSpPr>
        <p:grpSp>
          <p:nvGrpSpPr>
            <p:cNvPr id="20" name="组合 19"/>
            <p:cNvGrpSpPr/>
            <p:nvPr/>
          </p:nvGrpSpPr>
          <p:grpSpPr>
            <a:xfrm>
              <a:off x="5891" y="2701"/>
              <a:ext cx="5064" cy="2665"/>
              <a:chOff x="3024" y="4295"/>
              <a:chExt cx="5064" cy="2665"/>
            </a:xfrm>
          </p:grpSpPr>
          <p:sp>
            <p:nvSpPr>
              <p:cNvPr id="16" name="文本框 15"/>
              <p:cNvSpPr txBox="1"/>
              <p:nvPr/>
            </p:nvSpPr>
            <p:spPr>
              <a:xfrm>
                <a:off x="3024" y="4852"/>
                <a:ext cx="5064" cy="2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1"/>
                    </a:solidFill>
                    <a:cs typeface="+mn-ea"/>
                    <a:sym typeface="+mn-lt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3048" y="4295"/>
                <a:ext cx="4858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>
                    <a:solidFill>
                      <a:schemeClr val="tx2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20xx.x--20xx.x</a:t>
                </a: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5915" y="5916"/>
              <a:ext cx="5101" cy="2664"/>
              <a:chOff x="3024" y="4295"/>
              <a:chExt cx="5101" cy="2664"/>
            </a:xfrm>
          </p:grpSpPr>
          <p:sp>
            <p:nvSpPr>
              <p:cNvPr id="22" name="文本框 21"/>
              <p:cNvSpPr txBox="1"/>
              <p:nvPr/>
            </p:nvSpPr>
            <p:spPr>
              <a:xfrm>
                <a:off x="3024" y="4852"/>
                <a:ext cx="5101" cy="2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1"/>
                    </a:solidFill>
                    <a:cs typeface="+mn-ea"/>
                    <a:sym typeface="+mn-lt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3048" y="4295"/>
                <a:ext cx="4858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>
                    <a:solidFill>
                      <a:schemeClr val="tx2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20xx.x--20xx.x</a:t>
                </a: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11334" y="2701"/>
              <a:ext cx="5222" cy="2665"/>
              <a:chOff x="3024" y="4295"/>
              <a:chExt cx="5222" cy="2665"/>
            </a:xfrm>
          </p:grpSpPr>
          <p:sp>
            <p:nvSpPr>
              <p:cNvPr id="26" name="文本框 25"/>
              <p:cNvSpPr txBox="1"/>
              <p:nvPr/>
            </p:nvSpPr>
            <p:spPr>
              <a:xfrm>
                <a:off x="3024" y="4852"/>
                <a:ext cx="5222" cy="2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1"/>
                    </a:solidFill>
                    <a:cs typeface="+mn-ea"/>
                    <a:sym typeface="+mn-lt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3048" y="4295"/>
                <a:ext cx="4858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>
                    <a:solidFill>
                      <a:schemeClr val="tx2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20xx.x--20xx.x</a:t>
                </a: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11333" y="5916"/>
              <a:ext cx="5223" cy="2664"/>
              <a:chOff x="3024" y="4295"/>
              <a:chExt cx="5223" cy="2664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3024" y="4852"/>
                <a:ext cx="5223" cy="2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>
                    <a:solidFill>
                      <a:schemeClr val="tx1"/>
                    </a:solidFill>
                    <a:cs typeface="+mn-ea"/>
                    <a:sym typeface="+mn-lt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3048" y="4295"/>
                <a:ext cx="4858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>
                    <a:solidFill>
                      <a:schemeClr val="tx2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20xx.x--20xx.x</a:t>
                </a:r>
              </a:p>
            </p:txBody>
          </p:sp>
        </p:grpSp>
      </p:grpSp>
      <p:sp>
        <p:nvSpPr>
          <p:cNvPr id="7" name="六边形 6"/>
          <p:cNvSpPr/>
          <p:nvPr/>
        </p:nvSpPr>
        <p:spPr>
          <a:xfrm>
            <a:off x="622300" y="1308735"/>
            <a:ext cx="9896475" cy="4240530"/>
          </a:xfrm>
          <a:prstGeom prst="hexagon">
            <a:avLst/>
          </a:prstGeom>
          <a:noFill/>
          <a:ln w="1524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图片 5" descr="library-438389_1920"/>
          <p:cNvPicPr>
            <a:picLocks noChangeAspect="1"/>
          </p:cNvPicPr>
          <p:nvPr/>
        </p:nvPicPr>
        <p:blipFill>
          <a:blip r:embed="rId4"/>
          <a:srcRect l="17932" r="46333"/>
          <a:stretch>
            <a:fillRect/>
          </a:stretch>
        </p:blipFill>
        <p:spPr>
          <a:xfrm flipH="1">
            <a:off x="8566785" y="653415"/>
            <a:ext cx="2972435" cy="55245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3335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1600" y="81915"/>
            <a:ext cx="11988165" cy="6694170"/>
          </a:xfrm>
          <a:prstGeom prst="rect">
            <a:avLst/>
          </a:prstGeom>
          <a:noFill/>
          <a:ln w="127000">
            <a:solidFill>
              <a:schemeClr val="tx2">
                <a:lumMod val="75000"/>
                <a:lumOff val="2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lumMod val="75000"/>
                    <a:lumOff val="2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7810" y="285750"/>
            <a:ext cx="11676380" cy="6286500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0510" y="281305"/>
            <a:ext cx="2797810" cy="583565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3200" b="1" u="sng">
                <a:effectLst/>
                <a:cs typeface="+mn-ea"/>
                <a:sym typeface="+mn-lt"/>
              </a:rPr>
              <a:t>教育经历简介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4685665" y="1990725"/>
            <a:ext cx="2820670" cy="2876007"/>
            <a:chOff x="6820" y="1816"/>
            <a:chExt cx="5584" cy="5833"/>
          </a:xfrm>
        </p:grpSpPr>
        <p:sp>
          <p:nvSpPr>
            <p:cNvPr id="31" name="椭圆 30"/>
            <p:cNvSpPr/>
            <p:nvPr/>
          </p:nvSpPr>
          <p:spPr>
            <a:xfrm>
              <a:off x="7243" y="2480"/>
              <a:ext cx="4731" cy="4467"/>
            </a:xfrm>
            <a:prstGeom prst="ellipse">
              <a:avLst/>
            </a:prstGeom>
            <a:noFill/>
            <a:ln w="63500">
              <a:solidFill>
                <a:schemeClr val="tx2">
                  <a:lumMod val="75000"/>
                  <a:lumOff val="2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8617" y="3804"/>
              <a:ext cx="1988" cy="1787"/>
              <a:chOff x="7454" y="3968"/>
              <a:chExt cx="3166" cy="2891"/>
            </a:xfrm>
          </p:grpSpPr>
          <p:pic>
            <p:nvPicPr>
              <p:cNvPr id="6" name="图片 5" descr="computer-icon-2429310_192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09" y="3968"/>
                <a:ext cx="2821" cy="2821"/>
              </a:xfrm>
              <a:prstGeom prst="rect">
                <a:avLst/>
              </a:prstGeom>
            </p:spPr>
          </p:pic>
          <p:sp>
            <p:nvSpPr>
              <p:cNvPr id="7" name="六边形 6"/>
              <p:cNvSpPr/>
              <p:nvPr/>
            </p:nvSpPr>
            <p:spPr>
              <a:xfrm>
                <a:off x="7454" y="4019"/>
                <a:ext cx="3166" cy="2840"/>
              </a:xfrm>
              <a:prstGeom prst="hexagon">
                <a:avLst/>
              </a:prstGeom>
              <a:noFill/>
              <a:ln w="114300">
                <a:solidFill>
                  <a:srgbClr val="DAB757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6821" y="4851"/>
              <a:ext cx="1988" cy="1755"/>
              <a:chOff x="6851" y="2858"/>
              <a:chExt cx="1988" cy="1755"/>
            </a:xfrm>
          </p:grpSpPr>
          <p:sp>
            <p:nvSpPr>
              <p:cNvPr id="11" name="六边形 10"/>
              <p:cNvSpPr/>
              <p:nvPr/>
            </p:nvSpPr>
            <p:spPr>
              <a:xfrm>
                <a:off x="6851" y="2858"/>
                <a:ext cx="1988" cy="1755"/>
              </a:xfrm>
              <a:prstGeom prst="hexagon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 w="1143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7042" y="3082"/>
                <a:ext cx="1607" cy="13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>
                    <a:solidFill>
                      <a:schemeClr val="bg1"/>
                    </a:solidFill>
                    <a:cs typeface="+mn-ea"/>
                    <a:sym typeface="+mn-lt"/>
                  </a:rPr>
                  <a:t>06</a:t>
                </a: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6820" y="2798"/>
              <a:ext cx="1988" cy="1755"/>
              <a:chOff x="6851" y="2858"/>
              <a:chExt cx="1988" cy="1755"/>
            </a:xfrm>
          </p:grpSpPr>
          <p:sp>
            <p:nvSpPr>
              <p:cNvPr id="17" name="六边形 16"/>
              <p:cNvSpPr/>
              <p:nvPr/>
            </p:nvSpPr>
            <p:spPr>
              <a:xfrm>
                <a:off x="6851" y="2858"/>
                <a:ext cx="1988" cy="1755"/>
              </a:xfrm>
              <a:prstGeom prst="hexagon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 w="1143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7042" y="3082"/>
                <a:ext cx="1607" cy="1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>
                    <a:solidFill>
                      <a:schemeClr val="bg1"/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8617" y="1816"/>
              <a:ext cx="1988" cy="1755"/>
              <a:chOff x="6851" y="2858"/>
              <a:chExt cx="1988" cy="1755"/>
            </a:xfrm>
          </p:grpSpPr>
          <p:sp>
            <p:nvSpPr>
              <p:cNvPr id="20" name="六边形 19"/>
              <p:cNvSpPr/>
              <p:nvPr/>
            </p:nvSpPr>
            <p:spPr>
              <a:xfrm>
                <a:off x="6851" y="2858"/>
                <a:ext cx="1988" cy="1755"/>
              </a:xfrm>
              <a:prstGeom prst="hexagon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 w="1143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7042" y="3082"/>
                <a:ext cx="1607" cy="1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>
                    <a:solidFill>
                      <a:schemeClr val="bg1"/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10415" y="2798"/>
              <a:ext cx="1988" cy="1755"/>
              <a:chOff x="6851" y="2858"/>
              <a:chExt cx="1988" cy="1755"/>
            </a:xfrm>
          </p:grpSpPr>
          <p:sp>
            <p:nvSpPr>
              <p:cNvPr id="23" name="六边形 22"/>
              <p:cNvSpPr/>
              <p:nvPr/>
            </p:nvSpPr>
            <p:spPr>
              <a:xfrm>
                <a:off x="6851" y="2858"/>
                <a:ext cx="1988" cy="1755"/>
              </a:xfrm>
              <a:prstGeom prst="hexagon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 w="1143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7042" y="3082"/>
                <a:ext cx="1607" cy="1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>
                    <a:solidFill>
                      <a:schemeClr val="bg1"/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8619" y="5894"/>
              <a:ext cx="1988" cy="1755"/>
              <a:chOff x="6851" y="2858"/>
              <a:chExt cx="1988" cy="1755"/>
            </a:xfrm>
          </p:grpSpPr>
          <p:sp>
            <p:nvSpPr>
              <p:cNvPr id="26" name="六边形 25"/>
              <p:cNvSpPr/>
              <p:nvPr/>
            </p:nvSpPr>
            <p:spPr>
              <a:xfrm>
                <a:off x="6851" y="2858"/>
                <a:ext cx="1988" cy="1755"/>
              </a:xfrm>
              <a:prstGeom prst="hexagon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 w="1143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7042" y="3082"/>
                <a:ext cx="1607" cy="1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>
                    <a:solidFill>
                      <a:schemeClr val="bg1"/>
                    </a:solidFill>
                    <a:cs typeface="+mn-ea"/>
                    <a:sym typeface="+mn-lt"/>
                  </a:rPr>
                  <a:t>05</a:t>
                </a: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10416" y="4851"/>
              <a:ext cx="1988" cy="1755"/>
              <a:chOff x="6851" y="2858"/>
              <a:chExt cx="1988" cy="1755"/>
            </a:xfrm>
          </p:grpSpPr>
          <p:sp>
            <p:nvSpPr>
              <p:cNvPr id="29" name="六边形 28"/>
              <p:cNvSpPr/>
              <p:nvPr/>
            </p:nvSpPr>
            <p:spPr>
              <a:xfrm>
                <a:off x="6851" y="2858"/>
                <a:ext cx="1988" cy="1755"/>
              </a:xfrm>
              <a:prstGeom prst="hexagon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 w="1143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7042" y="3082"/>
                <a:ext cx="1607" cy="1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>
                    <a:solidFill>
                      <a:schemeClr val="bg1"/>
                    </a:solidFill>
                    <a:cs typeface="+mn-ea"/>
                    <a:sym typeface="+mn-lt"/>
                  </a:rPr>
                  <a:t>04</a:t>
                </a:r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4606925" y="791845"/>
            <a:ext cx="29781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1821180" y="3557905"/>
            <a:ext cx="29610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821180" y="2062480"/>
            <a:ext cx="29610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7506335" y="2062480"/>
            <a:ext cx="29946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506335" y="3486785"/>
            <a:ext cx="29946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4607560" y="4866640"/>
            <a:ext cx="29781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cs typeface="+mn-ea"/>
                <a:sym typeface="+mn-lt"/>
              </a:rPr>
              <a:t>您的内容打在这里，或者通过复制您的文本后，在此框中选择粘贴，并选择只保留文字。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rid-322745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2700" y="-13335"/>
            <a:ext cx="12192000" cy="6884035"/>
          </a:xfrm>
          <a:prstGeom prst="rect">
            <a:avLst/>
          </a:prstGeom>
          <a:gradFill>
            <a:gsLst>
              <a:gs pos="0">
                <a:srgbClr val="F7FAFE">
                  <a:alpha val="85000"/>
                </a:srgbClr>
              </a:gs>
              <a:gs pos="44000">
                <a:srgbClr val="F7FAFE">
                  <a:alpha val="75000"/>
                </a:srgbClr>
              </a:gs>
              <a:gs pos="78000">
                <a:schemeClr val="accent1">
                  <a:lumMod val="5000"/>
                  <a:lumOff val="95000"/>
                  <a:alpha val="1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六边形 20"/>
          <p:cNvSpPr/>
          <p:nvPr/>
        </p:nvSpPr>
        <p:spPr>
          <a:xfrm>
            <a:off x="2000250" y="1739900"/>
            <a:ext cx="8217535" cy="3376295"/>
          </a:xfrm>
          <a:prstGeom prst="hexagon">
            <a:avLst/>
          </a:prstGeom>
          <a:noFill/>
          <a:ln w="152400">
            <a:solidFill>
              <a:srgbClr val="DAB75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2319020"/>
            <a:ext cx="12192000" cy="221869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83025" y="506730"/>
            <a:ext cx="44253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>
                <a:solidFill>
                  <a:schemeClr val="tx1"/>
                </a:solidFill>
                <a:cs typeface="+mn-ea"/>
                <a:sym typeface="+mn-lt"/>
              </a:rPr>
              <a:t>PART </a:t>
            </a:r>
            <a:r>
              <a:rPr lang="en-US" altLang="zh-CN" sz="8000">
                <a:solidFill>
                  <a:schemeClr val="tx1"/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415665" y="2479040"/>
            <a:ext cx="5361305" cy="1106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6600" b="1" u="sng">
                <a:solidFill>
                  <a:schemeClr val="bg1"/>
                </a:solidFill>
                <a:effectLst/>
                <a:cs typeface="+mn-ea"/>
                <a:sym typeface="+mn-lt"/>
              </a:rPr>
              <a:t>校园活动经历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2954020" y="3602990"/>
            <a:ext cx="62845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1600">
                <a:solidFill>
                  <a:schemeClr val="bg1"/>
                </a:solidFill>
                <a:effectLst/>
                <a:cs typeface="+mn-ea"/>
                <a:sym typeface="+mn-lt"/>
              </a:rPr>
              <a:t>If you would hit the mark, you must aim a little above it. Every arrow that flies feels the attraction of earth. -</a:t>
            </a:r>
            <a:r>
              <a:rPr lang="zh-CN" altLang="en-US" sz="1400">
                <a:solidFill>
                  <a:schemeClr val="bg1"/>
                </a:solidFill>
                <a:effectLst/>
                <a:cs typeface="+mn-ea"/>
                <a:sym typeface="+mn-lt"/>
              </a:rPr>
              <a:t>Henry </a:t>
            </a:r>
            <a:r>
              <a:rPr lang="zh-CN" altLang="en-US" sz="1600">
                <a:solidFill>
                  <a:schemeClr val="bg1"/>
                </a:solidFill>
                <a:effectLst/>
                <a:cs typeface="+mn-ea"/>
                <a:sym typeface="+mn-lt"/>
              </a:rPr>
              <a:t>Wadsworth Longfellow.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dw4hwfsq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1016</Words>
  <Application>Microsoft Office PowerPoint</Application>
  <PresentationFormat>宽屏</PresentationFormat>
  <Paragraphs>114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宋体</vt:lpstr>
      <vt:lpstr>Arial</vt:lpstr>
      <vt:lpstr>Calibri</vt:lpstr>
      <vt:lpstr>Wingdings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AutoBVT</cp:lastModifiedBy>
  <cp:revision>183</cp:revision>
  <dcterms:created xsi:type="dcterms:W3CDTF">2019-06-19T02:08:00Z</dcterms:created>
  <dcterms:modified xsi:type="dcterms:W3CDTF">2022-03-14T08:08:54Z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92A991C6D6D44C7E97E40BD9576E2734</vt:lpwstr>
  </property>
  <property fmtid="{D5CDD505-2E9C-101B-9397-08002B2CF9AE}" pid="4" name="KSOTemplateUUID">
    <vt:lpwstr>v1.0_mb_hss1pBaooA5FoFAL3A+tNQ==</vt:lpwstr>
  </property>
</Properties>
</file>